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58" r:id="rId11"/>
    <p:sldId id="27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137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5331" y="280863"/>
            <a:ext cx="33704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rgbClr val="800000"/>
                </a:solidFill>
              </a:rPr>
              <a:t>День Лицея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808" y="5744205"/>
            <a:ext cx="74888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«Вы помните ли, какое высокое понятие о благородстве и чести соединялось для нас с именем лицейским?.. Празднуя 19 октября, мы заявляем, что не разорвали связи с нашей юностью, что, сколько бы кого из нас ни обманула жизнь, мы не с презрением и не с иронией относимся к помыслам, надеждам и мечтам нашей молодости, воспитанной Лицеем!» </a:t>
            </a:r>
          </a:p>
          <a:p>
            <a:r>
              <a:rPr lang="ru-RU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                                                                                                                         @ Я. К. Грот.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70" y="865637"/>
            <a:ext cx="7674932" cy="473436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33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315" cy="6864525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52" y="1628800"/>
            <a:ext cx="4166211" cy="509029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548680"/>
            <a:ext cx="35511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И сегодня в Царскосельский лицей приезжают на экскурсии  школьники не только со всех уголков нашей огромной страны,  но и из стран близкого зарубежья, и из-за границы. Приезжают, чтобы походить по лицейским коридорам, посидеть за партой, за которой когда-то получал знания воспитанник Пушкин, погулять по парку, шепча знаменитые строки:</a:t>
            </a:r>
          </a:p>
          <a:p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3160" y="326600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i="1" dirty="0"/>
              <a:t>Друзья мои, прекрасен наш союз!</a:t>
            </a:r>
          </a:p>
          <a:p>
            <a:pPr algn="ctr"/>
            <a:r>
              <a:rPr lang="ru-RU" sz="1400" b="1" i="1" dirty="0"/>
              <a:t>Он, как душа, неразделим и вечен —</a:t>
            </a:r>
          </a:p>
          <a:p>
            <a:pPr algn="ctr"/>
            <a:r>
              <a:rPr lang="ru-RU" sz="1400" b="1" i="1" dirty="0"/>
              <a:t>Неколебим, свободен и беспечен,</a:t>
            </a:r>
          </a:p>
          <a:p>
            <a:pPr algn="ctr"/>
            <a:r>
              <a:rPr lang="ru-RU" sz="1400" b="1" i="1" dirty="0"/>
              <a:t>Срастался он под сенью дружных муз.</a:t>
            </a:r>
          </a:p>
          <a:p>
            <a:pPr algn="ctr"/>
            <a:r>
              <a:rPr lang="ru-RU" sz="1400" b="1" i="1" dirty="0"/>
              <a:t>Куда бы нас ни бросила судьбина</a:t>
            </a:r>
          </a:p>
          <a:p>
            <a:pPr algn="ctr"/>
            <a:r>
              <a:rPr lang="ru-RU" sz="1400" b="1" i="1" dirty="0"/>
              <a:t>И </a:t>
            </a:r>
            <a:r>
              <a:rPr lang="ru-RU" sz="1400" b="1" i="1" dirty="0" err="1"/>
              <a:t>счастие</a:t>
            </a:r>
            <a:r>
              <a:rPr lang="ru-RU" sz="1400" b="1" i="1" dirty="0"/>
              <a:t> куда б ни повело,</a:t>
            </a:r>
          </a:p>
          <a:p>
            <a:pPr algn="ctr"/>
            <a:r>
              <a:rPr lang="ru-RU" sz="1400" b="1" i="1" dirty="0"/>
              <a:t>Всё те же мы: нам целый мир чужбина;</a:t>
            </a:r>
          </a:p>
          <a:p>
            <a:pPr algn="ctr"/>
            <a:r>
              <a:rPr lang="ru-RU" sz="1400" b="1" i="1" dirty="0"/>
              <a:t>Отечество нам Царское Село.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36883" y="5067669"/>
            <a:ext cx="26563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/>
              <a:t>«19 октября», А.С. Пушкин</a:t>
            </a:r>
          </a:p>
        </p:txBody>
      </p:sp>
    </p:spTree>
    <p:extLst>
      <p:ext uri="{BB962C8B-B14F-4D97-AF65-F5344CB8AC3E}">
        <p14:creationId xmlns:p14="http://schemas.microsoft.com/office/powerpoint/2010/main" val="255009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55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641780" y="116631"/>
            <a:ext cx="61483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Несмотря на то что здание Лицея после 1843 года много лет находилось в Петербурге, традиции Царскосельского лицея и память о Пушкине и других первых воспитанниках бережно сохранялась студентами последующих курсов и передавалась из поколения в поколение.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76701" y="1336004"/>
            <a:ext cx="6678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Памятные лицейские даты, такие как 19 октября - день открытия Лицея, и дни рождения и смерти Пушкина, обязательно отмечались. Эта традиция дала плоды и в нашем лицее, поэтому сегодня, 19 октября 2022 года, мы празднуем 31 год со дня основания Нижегородского Лицея №38.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27" y="2629184"/>
            <a:ext cx="4257205" cy="31945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59443"/>
            <a:ext cx="4219072" cy="316430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307432" y="594928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«…И вижу вновь семью моих друзей…»</a:t>
            </a:r>
          </a:p>
          <a:p>
            <a:pPr algn="ctr"/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@</a:t>
            </a:r>
            <a:r>
              <a:rPr lang="ru-RU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Пушкин</a:t>
            </a:r>
          </a:p>
        </p:txBody>
      </p:sp>
    </p:spTree>
    <p:extLst>
      <p:ext uri="{BB962C8B-B14F-4D97-AF65-F5344CB8AC3E}">
        <p14:creationId xmlns:p14="http://schemas.microsoft.com/office/powerpoint/2010/main" val="405897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55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048910" y="1111969"/>
            <a:ext cx="75968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Mistral" panose="03090702030407020403" pitchFamily="66" charset="0"/>
              </a:rPr>
              <a:t>Именно 19 октября 1811 года открылся Императорский Царскосельский Лицей, воспитавший Вильгельма Кюхельбекера, Антона </a:t>
            </a:r>
            <a:r>
              <a:rPr lang="ru-RU" sz="2000" dirty="0" err="1">
                <a:solidFill>
                  <a:prstClr val="black"/>
                </a:solidFill>
                <a:latin typeface="Mistral" panose="03090702030407020403" pitchFamily="66" charset="0"/>
              </a:rPr>
              <a:t>Дельвига</a:t>
            </a:r>
            <a:r>
              <a:rPr lang="ru-RU" sz="2000" dirty="0">
                <a:solidFill>
                  <a:prstClr val="black"/>
                </a:solidFill>
                <a:latin typeface="Mistral" panose="03090702030407020403" pitchFamily="66" charset="0"/>
              </a:rPr>
              <a:t>, Александра Горчакова, Якова Грота, Михаила Салтыкова-Щедрина и многих других известных и выдающихся деятелей России XIX века. Имя самого известного ученика - Александр Сергеевич Пушкин.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11028" y="188639"/>
            <a:ext cx="54726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800000"/>
                </a:solidFill>
              </a:rPr>
              <a:t>19 октября – известная дата, давно и прочно связанная с именем Александра Сергеевича Пушкина.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81621"/>
            <a:ext cx="4894944" cy="336185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81" y="2564903"/>
            <a:ext cx="4484662" cy="314581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710953"/>
            <a:ext cx="8130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«Дворец Растрелли. Царский дом. Добротные указы. «Создать лицей!» . Открылся «том», а там – другие фразы. Другие, но, конечно, те, которые на годы затмили «том», чтоб стать затем знамением свободы»</a:t>
            </a:r>
          </a:p>
          <a:p>
            <a:pPr algn="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@</a:t>
            </a:r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Людмила </a:t>
            </a:r>
            <a:r>
              <a:rPr lang="ru-RU" sz="16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Максимчук</a:t>
            </a:r>
            <a:endParaRPr lang="ru-RU" sz="1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5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552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529916" y="188640"/>
            <a:ext cx="6372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Лицей был основан по указу императора Александра I. </a:t>
            </a:r>
          </a:p>
          <a:p>
            <a:pPr algn="ctr"/>
            <a:r>
              <a:rPr lang="ru-RU" sz="1600" b="1" i="1" dirty="0"/>
              <a:t>Он предназначался для обучения дворянских детей. По первоначальному плану в Лицее должны были воспитываться также и младшие братья царя - Николай и Михаил.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7" y="2625895"/>
            <a:ext cx="4606927" cy="322484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53852" y="1376401"/>
            <a:ext cx="7524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Программа была разработана Михаилом Михайловичем Сперанским и ориентирована, в первую очередь, на подготовку государственных просвещённых чиновников высших рангов. В лицей принимали детей 10-14 лет, приём осуществлялся каждые три года, а продолжительность обучения составляла 6 лет.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699840"/>
            <a:ext cx="4736523" cy="309452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579436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Вы помните, когда возник Лицей, и царь для нас открыл чертог </a:t>
            </a:r>
            <a:r>
              <a:rPr lang="ru-RU" sz="16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царицын</a:t>
            </a:r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и мы пришли. И встретил нас Куницын приветствием меж царственных гостей…»</a:t>
            </a:r>
          </a:p>
          <a:p>
            <a:pPr algn="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@ </a:t>
            </a:r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А.С. Пушкин</a:t>
            </a:r>
          </a:p>
        </p:txBody>
      </p:sp>
    </p:spTree>
    <p:extLst>
      <p:ext uri="{BB962C8B-B14F-4D97-AF65-F5344CB8AC3E}">
        <p14:creationId xmlns:p14="http://schemas.microsoft.com/office/powerpoint/2010/main" val="281167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55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763688" y="116632"/>
            <a:ext cx="6336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В первые годы существования (1811-1817) в Лицее возникла атмосфера увлечённости новой русской литературой, представленной именами Карамзина, Жуковского, Батюшкова и французской литературой эпохи Просвещения (Вольтер). Это способствовало объединению ряда молодых людей в творческий литературно-поэтический кружок, определявший дух учебного заведения.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07604" y="1493331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В числе юношей были А. Пушкин, А. Дельвиг, В. Кюхельбекер, В. </a:t>
            </a:r>
            <a:r>
              <a:rPr lang="ru-RU" sz="1400" b="1" i="1" dirty="0" err="1"/>
              <a:t>Вольховский</a:t>
            </a:r>
            <a:r>
              <a:rPr lang="ru-RU" sz="1400" b="1" i="1" dirty="0"/>
              <a:t> и другие. Кружок издавал рукописные журналы, между его членами проходили литературные состязания, стихи Пушкина, </a:t>
            </a:r>
            <a:r>
              <a:rPr lang="ru-RU" sz="1400" b="1" i="1" dirty="0" err="1"/>
              <a:t>Дельвига</a:t>
            </a:r>
            <a:r>
              <a:rPr lang="ru-RU" sz="1400" b="1" i="1" dirty="0"/>
              <a:t>, Кюхельбекера с 1814 стали печатать известные журналы. Поэтическое творчество лицеистов и их интерес к литературе поощрялись профессором русской и латинской словесности, товарищем Жуковского Николаем Федоровичем </a:t>
            </a:r>
            <a:r>
              <a:rPr lang="ru-RU" sz="1400" b="1" i="1" dirty="0" err="1"/>
              <a:t>Кошанским</a:t>
            </a:r>
            <a:r>
              <a:rPr lang="ru-RU" sz="1400" b="1" i="1" dirty="0"/>
              <a:t> и его преемником с 1814 Александром Ивановичем Галичем.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8812"/>
            <a:ext cx="4392488" cy="273243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27" y="2928813"/>
            <a:ext cx="4161070" cy="273243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5759359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Свою речь Куницын закончил словами, обращенными к лицеистам: «Вы ли захотите смешаться с толпой людей обыкновенных, пресмыкающихся в неизвестности и каждый день поглощаемых волнами забвения? Нет! Да не возвратит мысль сея вашего воображения! Любовь к славе и Отечеству должны быть вашими руководителями»</a:t>
            </a:r>
          </a:p>
        </p:txBody>
      </p:sp>
    </p:spTree>
    <p:extLst>
      <p:ext uri="{BB962C8B-B14F-4D97-AF65-F5344CB8AC3E}">
        <p14:creationId xmlns:p14="http://schemas.microsoft.com/office/powerpoint/2010/main" val="75067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55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691680" y="188640"/>
            <a:ext cx="626469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i="1" dirty="0"/>
              <a:t>В эти годы в Лицей проникли освободительные идеи, связанные с формированием в России идеологии декабризма. На становление антикрепостнических взглядов Пушкина, Пущина и других большое влияние оказал Александр Петрович Куницын, адъюнкт-профессор нравственных наук. Пущин, Кюхельбекер, </a:t>
            </a:r>
            <a:r>
              <a:rPr lang="ru-RU" sz="1500" b="1" i="1" dirty="0" err="1"/>
              <a:t>Вольховский</a:t>
            </a:r>
            <a:r>
              <a:rPr lang="ru-RU" sz="1500" b="1" i="1" dirty="0"/>
              <a:t> посещали в Царском Селе тайный кружок декабриста Ивана Григорьевича Бурцева. Первые двое стали декабристами и были осуждены. Из-за этого после 1825 в Лицее усилился контроль за подбором преподавателей и направлением лекций.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61" y="1981351"/>
            <a:ext cx="3024336" cy="373374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3" y="1943237"/>
            <a:ext cx="6105729" cy="38099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5877272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Интересно свидетельство Илличевского: "...до самого вступления в Лицей я не видел ни одного писателя - но в Лицее видел я Дмитриева, Державина, Жуковского, Батюшкова, Василия Пушкина и </a:t>
            </a:r>
            <a:r>
              <a:rPr lang="ru-RU" sz="16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Хвостова</a:t>
            </a:r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75067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55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835696" y="332655"/>
            <a:ext cx="61370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Mistral" panose="03090702030407020403" pitchFamily="66" charset="0"/>
              </a:rPr>
              <a:t>6 сентября 1843 года учебное заведение было переведено в Санкт-Петербург в здание Александринского сиротского дома. По указанию императора Николая I после переезда лицей стал именоваться Императорским Александровским.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40" y="1804493"/>
            <a:ext cx="5628089" cy="370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80648"/>
          <a:stretch/>
        </p:blipFill>
        <p:spPr bwMode="auto">
          <a:xfrm>
            <a:off x="6165597" y="1716956"/>
            <a:ext cx="2930312" cy="387835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055" y="5805263"/>
            <a:ext cx="6944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«Куницыну дар сердца и вина: Он создал нас, он воспитал наш пламень;</a:t>
            </a:r>
          </a:p>
          <a:p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Поставлен им краеугольный камень, им чистая лампада зажжена»</a:t>
            </a:r>
          </a:p>
          <a:p>
            <a:pPr algn="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@ </a:t>
            </a:r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А.С. Пушкин</a:t>
            </a:r>
          </a:p>
        </p:txBody>
      </p:sp>
    </p:spTree>
    <p:extLst>
      <p:ext uri="{BB962C8B-B14F-4D97-AF65-F5344CB8AC3E}">
        <p14:creationId xmlns:p14="http://schemas.microsoft.com/office/powerpoint/2010/main" val="75067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55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07704" y="116632"/>
            <a:ext cx="561662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i="1" dirty="0"/>
              <a:t>С переездом были связаны многие преобразования, коснувшиеся всех сторон лицейской жизни, в том числе и преподавания. Новый Устав лицея, принятый в 1848 году, отражал изменения в содержании и назначении лицейского образования. Приём и выпуск воспитанников стал ежегодным.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780782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Последний выпуск учеников состоялся весной 1917 года. После Октябрьской революции занятия ещё эпизодически продолжались весной 1918 года. В мае 1918 года Лицей был закрыт по постановлению Совнаркома, а его место занял Пролетарский политехникум.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27888" y="1267673"/>
            <a:ext cx="737625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i="1" dirty="0"/>
              <a:t>Были введены новые учебные дисциплины, которые вскоре были закрыты, а учебные программы лицея всё больше приближались к курсу юридического факультета Санкт-Петербургского университета. Но лицейская программа по-прежнему оставалась более обширной и разнообразной, прежде всего за счёт дисциплин гуманитарного цикла: истории, истории литературы, логики, психологии, римских древностей. Также преподавались бальные танцы.</a:t>
            </a:r>
          </a:p>
          <a:p>
            <a:pPr algn="ctr"/>
            <a:endParaRPr lang="ru-RU" sz="1400" b="1" i="1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99080"/>
            <a:ext cx="4536504" cy="288068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99081"/>
            <a:ext cx="3923928" cy="288530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67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55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547664" y="188640"/>
            <a:ext cx="6678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Mistral" panose="03090702030407020403" pitchFamily="66" charset="0"/>
              </a:rPr>
              <a:t>В 1925 году многие выпускники и преподаватели Императорского Александровского лицея, включая его последнего директора и последнего премьер-министра Российской империи, были репрессированы по обвинению в создании контрреволюционной монархической организации, сфабрикованному ОГПУ (объединенным государственным политическим управлением) ("дело лицеистов").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5" y="2127632"/>
            <a:ext cx="4962853" cy="345874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r="12948"/>
          <a:stretch/>
        </p:blipFill>
        <p:spPr bwMode="auto">
          <a:xfrm>
            <a:off x="5069409" y="2127633"/>
            <a:ext cx="4047644" cy="348117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909" y="5780782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«Один из всех данных нам наставников вполне понимал свое призвание и, как человек в высшей степени практический, наиболее способствовал нашему развитию, отнюдь не в одном познании французского языка»</a:t>
            </a:r>
          </a:p>
          <a:p>
            <a:pPr algn="r"/>
            <a:r>
              <a:rPr lang="en-US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@</a:t>
            </a:r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 Де </a:t>
            </a:r>
            <a:r>
              <a:rPr lang="ru-RU" sz="16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Будри</a:t>
            </a:r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- учителя французского</a:t>
            </a:r>
          </a:p>
        </p:txBody>
      </p:sp>
    </p:spTree>
    <p:extLst>
      <p:ext uri="{BB962C8B-B14F-4D97-AF65-F5344CB8AC3E}">
        <p14:creationId xmlns:p14="http://schemas.microsoft.com/office/powerpoint/2010/main" val="75067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552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5076056" y="117216"/>
            <a:ext cx="39604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Была пора: наш праздник молодой </a:t>
            </a:r>
          </a:p>
          <a:p>
            <a:pPr algn="ctr"/>
            <a:r>
              <a:rPr lang="ru-RU" sz="1600" b="1" i="1" dirty="0"/>
              <a:t>Сиял, шумел и розами венчался, </a:t>
            </a:r>
          </a:p>
          <a:p>
            <a:pPr algn="ctr"/>
            <a:r>
              <a:rPr lang="ru-RU" sz="1600" b="1" i="1" dirty="0"/>
              <a:t>И с песнями бокалов звон мешался, </a:t>
            </a:r>
          </a:p>
          <a:p>
            <a:pPr algn="ctr"/>
            <a:r>
              <a:rPr lang="ru-RU" sz="1600" b="1" i="1" dirty="0"/>
              <a:t>И тесною сидели мы толпой. </a:t>
            </a:r>
          </a:p>
          <a:p>
            <a:pPr algn="ctr"/>
            <a:r>
              <a:rPr lang="ru-RU" sz="1600" b="1" i="1" dirty="0"/>
              <a:t>Тогда, душой беспечные невежды, </a:t>
            </a:r>
          </a:p>
          <a:p>
            <a:pPr algn="ctr"/>
            <a:r>
              <a:rPr lang="ru-RU" sz="1600" b="1" i="1" dirty="0"/>
              <a:t>Мы жили все и легче и смелей,</a:t>
            </a:r>
          </a:p>
          <a:p>
            <a:pPr algn="ctr"/>
            <a:r>
              <a:rPr lang="ru-RU" sz="1600" b="1" i="1" dirty="0"/>
              <a:t> Мы пили все за здравие надежды </a:t>
            </a:r>
          </a:p>
          <a:p>
            <a:pPr algn="ctr"/>
            <a:r>
              <a:rPr lang="ru-RU" sz="1600" b="1" i="1" dirty="0"/>
              <a:t>И юности и всех ее затей.</a:t>
            </a:r>
          </a:p>
          <a:p>
            <a:pPr algn="ctr"/>
            <a:endParaRPr lang="ru-RU" sz="1600" b="1" i="1" dirty="0"/>
          </a:p>
          <a:p>
            <a:pPr algn="ctr"/>
            <a:endParaRPr lang="ru-RU" sz="1600" b="1" i="1" dirty="0"/>
          </a:p>
          <a:p>
            <a:pPr algn="ctr"/>
            <a:r>
              <a:rPr lang="ru-RU" sz="1600" b="1" i="1" dirty="0"/>
              <a:t>Всему пора: уж двадцать пятый раз </a:t>
            </a:r>
          </a:p>
          <a:p>
            <a:pPr algn="ctr"/>
            <a:r>
              <a:rPr lang="ru-RU" sz="1600" b="1" i="1" dirty="0"/>
              <a:t>Мы празднуем Лицея день заветный. </a:t>
            </a:r>
          </a:p>
          <a:p>
            <a:pPr algn="ctr"/>
            <a:r>
              <a:rPr lang="ru-RU" sz="1600" b="1" i="1" dirty="0"/>
              <a:t>Прошли года чредою незаметной,</a:t>
            </a:r>
          </a:p>
          <a:p>
            <a:pPr algn="ctr"/>
            <a:r>
              <a:rPr lang="ru-RU" sz="1600" b="1" i="1" dirty="0"/>
              <a:t> И как они переменили нас! </a:t>
            </a:r>
          </a:p>
          <a:p>
            <a:pPr algn="ctr"/>
            <a:r>
              <a:rPr lang="ru-RU" sz="1600" b="1" i="1" dirty="0"/>
              <a:t>Недаром — нет — промчалась четверть века,</a:t>
            </a:r>
          </a:p>
          <a:p>
            <a:pPr algn="ctr"/>
            <a:endParaRPr lang="ru-RU" sz="1600" b="1" i="1" dirty="0"/>
          </a:p>
          <a:p>
            <a:pPr algn="ctr"/>
            <a:r>
              <a:rPr lang="ru-RU" sz="1600" b="1" i="1" dirty="0"/>
              <a:t>Не сетуйте: таков судьбы закон; </a:t>
            </a:r>
          </a:p>
          <a:p>
            <a:pPr algn="ctr"/>
            <a:r>
              <a:rPr lang="ru-RU" sz="1600" b="1" i="1" dirty="0"/>
              <a:t>Вращается весь мир вкруг человека,— </a:t>
            </a:r>
          </a:p>
          <a:p>
            <a:pPr algn="ctr"/>
            <a:r>
              <a:rPr lang="ru-RU" sz="1600" b="1" i="1" dirty="0"/>
              <a:t>Ужель один недвижим будет он?</a:t>
            </a:r>
          </a:p>
          <a:p>
            <a:pPr algn="r"/>
            <a:r>
              <a:rPr lang="ru-RU" sz="1600" b="1" i="1" dirty="0" err="1"/>
              <a:t>А.С.Пушкин</a:t>
            </a:r>
            <a:endParaRPr lang="ru-RU" sz="1600" b="1" i="1" dirty="0"/>
          </a:p>
          <a:p>
            <a:pPr algn="ctr"/>
            <a:r>
              <a:rPr lang="ru-RU" sz="1600" b="1" i="1" dirty="0"/>
              <a:t>…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8" y="0"/>
            <a:ext cx="4765396" cy="567133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1480" y="5811082"/>
            <a:ext cx="7530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« У каждого лицеиста было прозвище, а у некоторых и не одно. Иван Иванович Пущин - “</a:t>
            </a:r>
            <a:r>
              <a:rPr lang="ru-RU" sz="16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Жано</a:t>
            </a:r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”, Вильгельм Карлович Кюхельбекер - “Кюхля”, “Глиста”, сам Пушкин - “Француз”, «Обезьяна», </a:t>
            </a:r>
            <a:r>
              <a:rPr lang="ru-RU" sz="16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Данзас</a:t>
            </a:r>
            <a:r>
              <a:rPr lang="ru-RU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– «Медведь», Антон Дельвиг – «Тося» »</a:t>
            </a:r>
          </a:p>
        </p:txBody>
      </p:sp>
    </p:spTree>
    <p:extLst>
      <p:ext uri="{BB962C8B-B14F-4D97-AF65-F5344CB8AC3E}">
        <p14:creationId xmlns:p14="http://schemas.microsoft.com/office/powerpoint/2010/main" val="75067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1251</Words>
  <Application>Microsoft Office PowerPoint</Application>
  <PresentationFormat>Экран (4:3)</PresentationFormat>
  <Paragraphs>63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Mistral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Милованова</dc:creator>
  <cp:lastModifiedBy>user</cp:lastModifiedBy>
  <cp:revision>44</cp:revision>
  <dcterms:created xsi:type="dcterms:W3CDTF">2020-10-17T14:14:21Z</dcterms:created>
  <dcterms:modified xsi:type="dcterms:W3CDTF">2022-10-19T05:25:12Z</dcterms:modified>
</cp:coreProperties>
</file>